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57A37-B737-4A5E-B0EA-0849298B1706}" type="datetimeFigureOut">
              <a:rPr lang="ru-RU" smtClean="0"/>
              <a:t>24.08.2023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3F2D3-9563-4905-8DBF-BB0F82CF1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63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575F6D"/>
                </a:solidFill>
              </a:rPr>
              <a:pPr/>
              <a:t>24.08.2023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2926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575F6D"/>
                </a:solidFill>
              </a:rPr>
              <a:pPr/>
              <a:t>24.08.2023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658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575F6D"/>
                </a:solidFill>
              </a:rPr>
              <a:pPr/>
              <a:t>24.08.2023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8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>
                <a:solidFill>
                  <a:srgbClr val="575F6D"/>
                </a:solidFill>
              </a:rPr>
              <a:pPr/>
              <a:t>24.08.2023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894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FF39D"/>
                </a:solidFill>
              </a:rPr>
              <a:pPr/>
              <a:t>24.08.2023</a:t>
            </a:fld>
            <a:endParaRPr lang="ru-RU">
              <a:solidFill>
                <a:srgbClr val="FFF39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>
              <a:solidFill>
                <a:srgbClr val="FFF39D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214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575F6D"/>
                </a:solidFill>
              </a:rPr>
              <a:pPr/>
              <a:t>24.08.2023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52651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575F6D"/>
                </a:solidFill>
              </a:rPr>
              <a:pPr/>
              <a:t>24.08.2023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033354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>
                <a:solidFill>
                  <a:srgbClr val="575F6D"/>
                </a:solidFill>
              </a:rPr>
              <a:pPr/>
              <a:t>24.08.2023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3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575F6D"/>
                </a:solidFill>
              </a:rPr>
              <a:pPr/>
              <a:t>24.08.2023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465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>
                <a:solidFill>
                  <a:srgbClr val="575F6D"/>
                </a:solidFill>
              </a:rPr>
              <a:pPr/>
              <a:t>24.08.2023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556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>
                <a:solidFill>
                  <a:srgbClr val="575F6D"/>
                </a:solidFill>
              </a:rPr>
              <a:pPr/>
              <a:t>24.08.2023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44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srgbClr val="575F6D"/>
                </a:solidFill>
              </a:rPr>
              <a:pPr/>
              <a:t>24.08.2023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244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6913" y="476672"/>
            <a:ext cx="507209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dirty="0" err="1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Сануар</a:t>
            </a:r>
            <a:r>
              <a:rPr lang="ru-RU" sz="24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   </a:t>
            </a:r>
            <a:r>
              <a:rPr lang="ru-RU" sz="2400" dirty="0" err="1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Бердигуль</a:t>
            </a:r>
            <a:r>
              <a:rPr lang="ru-RU" sz="24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  </a:t>
            </a:r>
            <a:endParaRPr lang="ru-RU" sz="2400" dirty="0" smtClean="0">
              <a:ln w="18000">
                <a:solidFill>
                  <a:srgbClr val="7598D9">
                    <a:satMod val="140000"/>
                  </a:srgbClr>
                </a:solidFill>
                <a:prstDash val="solid"/>
                <a:miter lim="800000"/>
              </a:ln>
              <a:solidFill>
                <a:prstClr val="black"/>
              </a:solidFill>
            </a:endParaRPr>
          </a:p>
          <a:p>
            <a:pPr lvl="0" algn="ctr"/>
            <a:r>
              <a:rPr lang="kk-KZ" sz="20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Лауазымы:</a:t>
            </a:r>
          </a:p>
          <a:p>
            <a:pPr lvl="0" algn="ctr"/>
            <a:r>
              <a:rPr lang="kk-KZ" sz="20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Байқоныс </a:t>
            </a:r>
            <a:r>
              <a:rPr lang="kk-KZ" sz="20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ауылының жалпы орта білім беретін мектебінің </a:t>
            </a:r>
          </a:p>
          <a:p>
            <a:pPr lvl="0" algn="ctr"/>
            <a:r>
              <a:rPr lang="kk-KZ" sz="20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 басшысы, биология пәні мұғалімі</a:t>
            </a:r>
          </a:p>
          <a:p>
            <a:pPr lvl="0" algn="ctr"/>
            <a:r>
              <a:rPr lang="kk-KZ" sz="20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 өтілі </a:t>
            </a:r>
            <a:r>
              <a:rPr lang="en-US" sz="20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18 </a:t>
            </a:r>
            <a:r>
              <a:rPr lang="ru-RU" sz="2000" dirty="0" err="1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kk-KZ" sz="2000" dirty="0">
              <a:ln w="18000">
                <a:solidFill>
                  <a:srgbClr val="7598D9">
                    <a:satMod val="140000"/>
                  </a:srgbClr>
                </a:solidFill>
                <a:prstDash val="solid"/>
                <a:miter lim="800000"/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en-US" sz="2000" dirty="0" smtClean="0">
              <a:ln w="18000">
                <a:solidFill>
                  <a:srgbClr val="7598D9">
                    <a:satMod val="140000"/>
                  </a:srgbClr>
                </a:solidFill>
                <a:prstDash val="solid"/>
                <a:miter lim="800000"/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kk-KZ" sz="20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</a:t>
            </a:r>
            <a:r>
              <a:rPr lang="en-US" sz="20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8</a:t>
            </a:r>
            <a:r>
              <a:rPr lang="ru-RU" sz="20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(71659) 24010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Digital\Documents\Desktop\Папка фото қызметкерлер\IMG-Бердигуль-WA003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17"/>
          <a:stretch/>
        </p:blipFill>
        <p:spPr bwMode="auto">
          <a:xfrm>
            <a:off x="323528" y="464870"/>
            <a:ext cx="2905125" cy="261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igital\Documents\Desktop\Папка фото қызметкерлер\IMG-Асемгул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12976"/>
            <a:ext cx="2905125" cy="3096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796962" y="3606986"/>
            <a:ext cx="4572000" cy="200054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2400" dirty="0" err="1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Омирбек</a:t>
            </a:r>
            <a:r>
              <a:rPr lang="ru-RU" sz="24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 </a:t>
            </a:r>
            <a:r>
              <a:rPr lang="ru-RU" sz="2400" dirty="0" err="1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Асемгуль</a:t>
            </a:r>
            <a:r>
              <a:rPr lang="ru-RU" sz="24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 </a:t>
            </a:r>
          </a:p>
          <a:p>
            <a:pPr lvl="0" algn="ctr"/>
            <a:endParaRPr lang="en-US" sz="2000" dirty="0" smtClean="0">
              <a:ln w="18000">
                <a:solidFill>
                  <a:srgbClr val="7598D9">
                    <a:satMod val="140000"/>
                  </a:srgbClr>
                </a:solidFill>
                <a:prstDash val="solid"/>
                <a:miter lim="800000"/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kk-KZ" sz="20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Лауазымы</a:t>
            </a:r>
            <a:r>
              <a:rPr lang="kk-KZ" sz="20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ctr"/>
            <a:r>
              <a:rPr lang="kk-KZ" sz="20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 </a:t>
            </a:r>
            <a:r>
              <a:rPr lang="kk-KZ" sz="20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басшысының</a:t>
            </a:r>
            <a:r>
              <a:rPr lang="en-US" sz="20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ісі орынбасары</a:t>
            </a:r>
            <a:r>
              <a:rPr lang="en-US" sz="20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әлеуметтік </a:t>
            </a:r>
            <a:r>
              <a:rPr lang="kk-KZ" sz="20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</a:t>
            </a:r>
          </a:p>
          <a:p>
            <a:pPr lvl="0" algn="ctr"/>
            <a:r>
              <a:rPr lang="kk-KZ" sz="20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 өтілі </a:t>
            </a:r>
            <a:r>
              <a:rPr lang="en-US" sz="20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13 </a:t>
            </a:r>
            <a:r>
              <a:rPr lang="ru-RU" sz="2000" dirty="0" err="1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kk-KZ" sz="2000" dirty="0">
              <a:ln w="18000">
                <a:solidFill>
                  <a:srgbClr val="7598D9">
                    <a:satMod val="140000"/>
                  </a:srgbClr>
                </a:solidFill>
                <a:prstDash val="solid"/>
                <a:miter lim="800000"/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81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igital\Documents\Desktop\Папка фото қызметкерлер\IMG-Кулиза-WA004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85" r="13959" b="24529"/>
          <a:stretch/>
        </p:blipFill>
        <p:spPr bwMode="auto">
          <a:xfrm>
            <a:off x="347734" y="260648"/>
            <a:ext cx="2671691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635896" y="692696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2400" dirty="0" err="1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Хагазбек</a:t>
            </a:r>
            <a:r>
              <a:rPr lang="ru-RU" sz="24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  </a:t>
            </a:r>
            <a:r>
              <a:rPr lang="ru-RU" sz="2400" dirty="0" err="1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Кулиза</a:t>
            </a:r>
            <a:r>
              <a:rPr lang="ru-RU" sz="24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 </a:t>
            </a:r>
          </a:p>
          <a:p>
            <a:pPr lvl="0" algn="ctr"/>
            <a:endParaRPr lang="en-US" sz="2000" dirty="0" smtClean="0">
              <a:ln w="18000">
                <a:solidFill>
                  <a:srgbClr val="7598D9">
                    <a:satMod val="140000"/>
                  </a:srgbClr>
                </a:solidFill>
                <a:prstDash val="solid"/>
                <a:miter lim="800000"/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kk-KZ" sz="24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Лауазымы</a:t>
            </a:r>
            <a:r>
              <a:rPr lang="kk-KZ" sz="24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ctr"/>
            <a:r>
              <a:rPr lang="kk-KZ" sz="24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 </a:t>
            </a:r>
            <a:r>
              <a:rPr lang="kk-KZ" sz="24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басшысының </a:t>
            </a:r>
            <a:r>
              <a:rPr lang="kk-KZ" sz="24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  ісі орынбасары</a:t>
            </a:r>
            <a:r>
              <a:rPr lang="en-US" sz="24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sz="2400" dirty="0">
              <a:ln w="18000">
                <a:solidFill>
                  <a:srgbClr val="7598D9">
                    <a:satMod val="140000"/>
                  </a:srgbClr>
                </a:solidFill>
                <a:prstDash val="solid"/>
                <a:miter lim="800000"/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kk-KZ" sz="24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 </a:t>
            </a:r>
            <a:r>
              <a:rPr lang="kk-KZ" sz="24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өтілі </a:t>
            </a:r>
            <a:r>
              <a:rPr lang="en-US" sz="24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10 </a:t>
            </a:r>
            <a:r>
              <a:rPr lang="ru-RU" sz="2400" dirty="0" err="1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kk-KZ" sz="2400" dirty="0">
              <a:ln w="18000">
                <a:solidFill>
                  <a:srgbClr val="7598D9">
                    <a:satMod val="140000"/>
                  </a:srgbClr>
                </a:solidFill>
                <a:prstDash val="solid"/>
                <a:miter lim="800000"/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 descr="C:\Users\Digital\Documents\Desktop\Папка фото қызметкерлер\Айнагуль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36" b="18925"/>
          <a:stretch/>
        </p:blipFill>
        <p:spPr bwMode="auto">
          <a:xfrm>
            <a:off x="347735" y="3573016"/>
            <a:ext cx="2671690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91880" y="3853787"/>
            <a:ext cx="4572000" cy="187743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2400" dirty="0" err="1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Мальтай</a:t>
            </a:r>
            <a:r>
              <a:rPr lang="ru-RU" sz="24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 </a:t>
            </a:r>
            <a:r>
              <a:rPr lang="ru-RU" sz="2400" dirty="0" err="1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Айнагуль</a:t>
            </a:r>
            <a:endParaRPr lang="ru-RU" sz="2400" dirty="0">
              <a:ln w="18000">
                <a:solidFill>
                  <a:srgbClr val="7598D9">
                    <a:satMod val="140000"/>
                  </a:srgbClr>
                </a:solidFill>
                <a:prstDash val="solid"/>
                <a:miter lim="800000"/>
              </a:ln>
              <a:solidFill>
                <a:prstClr val="black"/>
              </a:solidFill>
            </a:endParaRPr>
          </a:p>
          <a:p>
            <a:pPr lvl="0" algn="ctr"/>
            <a:endParaRPr lang="kk-KZ" sz="2000" dirty="0" smtClean="0">
              <a:ln w="18000">
                <a:solidFill>
                  <a:srgbClr val="7598D9">
                    <a:satMod val="140000"/>
                  </a:srgbClr>
                </a:solidFill>
                <a:prstDash val="solid"/>
                <a:miter lim="800000"/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kk-KZ" sz="24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Лауазымы</a:t>
            </a:r>
            <a:r>
              <a:rPr lang="kk-KZ" sz="24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ctr"/>
            <a:r>
              <a:rPr lang="kk-KZ" sz="24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және психолог</a:t>
            </a:r>
          </a:p>
          <a:p>
            <a:pPr lvl="0" algn="ctr"/>
            <a:r>
              <a:rPr lang="kk-KZ" sz="24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 </a:t>
            </a:r>
            <a:r>
              <a:rPr lang="kk-KZ" sz="24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өтілі </a:t>
            </a:r>
            <a:r>
              <a:rPr lang="en-US" sz="24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en-US" sz="24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kk-KZ" sz="2400" dirty="0">
              <a:ln w="18000">
                <a:solidFill>
                  <a:srgbClr val="7598D9">
                    <a:satMod val="140000"/>
                  </a:srgbClr>
                </a:solidFill>
                <a:prstDash val="solid"/>
                <a:miter lim="800000"/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353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Digital\Documents\Desktop\Папка фото қызметкерлер\мұғалім сурет\WhatsApp Image 2023-05-16 at 11.17.01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" t="10461" r="5135" b="5240"/>
          <a:stretch/>
        </p:blipFill>
        <p:spPr bwMode="auto">
          <a:xfrm>
            <a:off x="395536" y="260649"/>
            <a:ext cx="3024336" cy="280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635896" y="692694"/>
            <a:ext cx="4572000" cy="187743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2400" dirty="0" err="1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Андыбай</a:t>
            </a:r>
            <a:r>
              <a:rPr lang="ru-RU" sz="24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  </a:t>
            </a:r>
            <a:r>
              <a:rPr lang="ru-RU" sz="2400" dirty="0" err="1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Тунгышбай</a:t>
            </a:r>
            <a:r>
              <a:rPr lang="ru-RU" sz="24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 </a:t>
            </a:r>
            <a:endParaRPr lang="ru-RU" sz="2400" dirty="0">
              <a:ln w="18000">
                <a:solidFill>
                  <a:srgbClr val="7598D9">
                    <a:satMod val="140000"/>
                  </a:srgbClr>
                </a:solidFill>
                <a:prstDash val="solid"/>
                <a:miter lim="800000"/>
              </a:ln>
              <a:solidFill>
                <a:prstClr val="black"/>
              </a:solidFill>
            </a:endParaRPr>
          </a:p>
          <a:p>
            <a:pPr lvl="0" algn="ctr"/>
            <a:endParaRPr lang="en-US" sz="2000" dirty="0">
              <a:ln w="18000">
                <a:solidFill>
                  <a:srgbClr val="7598D9">
                    <a:satMod val="140000"/>
                  </a:srgbClr>
                </a:solidFill>
                <a:prstDash val="solid"/>
                <a:miter lim="800000"/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kk-KZ" sz="24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Лауазымы:</a:t>
            </a:r>
          </a:p>
          <a:p>
            <a:pPr lvl="0" algn="ctr"/>
            <a:r>
              <a:rPr lang="kk-KZ" sz="24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АӘД жетекшісі </a:t>
            </a:r>
            <a:endParaRPr lang="kk-KZ" sz="2400" dirty="0">
              <a:ln w="18000">
                <a:solidFill>
                  <a:srgbClr val="7598D9">
                    <a:satMod val="140000"/>
                  </a:srgbClr>
                </a:solidFill>
                <a:prstDash val="solid"/>
                <a:miter lim="800000"/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kk-KZ" sz="24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 өтілі </a:t>
            </a:r>
            <a:r>
              <a:rPr lang="en-US" sz="24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4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ru-RU" sz="2400" dirty="0" err="1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kk-KZ" sz="2400" dirty="0">
              <a:ln w="18000">
                <a:solidFill>
                  <a:srgbClr val="7598D9">
                    <a:satMod val="140000"/>
                  </a:srgbClr>
                </a:solidFill>
                <a:prstDash val="solid"/>
                <a:miter lim="800000"/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C:\Users\Digital\Documents\Desktop\Папка фото қызметкерлер\IMG-Ханатбек WA0045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81" t="7828" r="24622" b="20974"/>
          <a:stretch/>
        </p:blipFill>
        <p:spPr bwMode="auto">
          <a:xfrm>
            <a:off x="395535" y="3284984"/>
            <a:ext cx="3024335" cy="3439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668783" y="3789040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2400" dirty="0" err="1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Арманай</a:t>
            </a:r>
            <a:r>
              <a:rPr lang="ru-RU" sz="24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  </a:t>
            </a:r>
            <a:r>
              <a:rPr lang="ru-RU" sz="2400" dirty="0" err="1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Ханатбек</a:t>
            </a:r>
            <a:r>
              <a:rPr lang="ru-RU" sz="24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</a:rPr>
              <a:t> </a:t>
            </a:r>
            <a:endParaRPr lang="ru-RU" sz="2400" dirty="0">
              <a:ln w="18000">
                <a:solidFill>
                  <a:srgbClr val="7598D9">
                    <a:satMod val="140000"/>
                  </a:srgbClr>
                </a:solidFill>
                <a:prstDash val="solid"/>
                <a:miter lim="800000"/>
              </a:ln>
              <a:solidFill>
                <a:prstClr val="black"/>
              </a:solidFill>
            </a:endParaRPr>
          </a:p>
          <a:p>
            <a:pPr lvl="0" algn="ctr"/>
            <a:endParaRPr lang="en-US" sz="2000" dirty="0">
              <a:ln w="18000">
                <a:solidFill>
                  <a:srgbClr val="7598D9">
                    <a:satMod val="140000"/>
                  </a:srgbClr>
                </a:solidFill>
                <a:prstDash val="solid"/>
                <a:miter lim="800000"/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kk-KZ" sz="24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Лауазымы</a:t>
            </a:r>
            <a:r>
              <a:rPr lang="kk-KZ" sz="24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ctr"/>
            <a:r>
              <a:rPr lang="kk-KZ" sz="24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Тәлімгер және музыка пән мұғалімі  </a:t>
            </a:r>
            <a:endParaRPr lang="kk-KZ" sz="2400" dirty="0">
              <a:ln w="18000">
                <a:solidFill>
                  <a:srgbClr val="7598D9">
                    <a:satMod val="140000"/>
                  </a:srgbClr>
                </a:solidFill>
                <a:prstDash val="solid"/>
                <a:miter lim="800000"/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kk-KZ" sz="24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 өтілі </a:t>
            </a:r>
            <a:r>
              <a:rPr lang="en-US" sz="2400" dirty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400" dirty="0" smtClean="0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2400" dirty="0" err="1">
                <a:ln w="18000">
                  <a:solidFill>
                    <a:srgbClr val="7598D9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kk-KZ" sz="2400" dirty="0">
              <a:ln w="18000">
                <a:solidFill>
                  <a:srgbClr val="7598D9">
                    <a:satMod val="140000"/>
                  </a:srgbClr>
                </a:solidFill>
                <a:prstDash val="solid"/>
                <a:miter lim="800000"/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9293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96</Words>
  <Application>Microsoft Office PowerPoint</Application>
  <PresentationFormat>Экран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Эркер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Digital</dc:creator>
  <cp:lastModifiedBy>Digital</cp:lastModifiedBy>
  <cp:revision>11</cp:revision>
  <dcterms:created xsi:type="dcterms:W3CDTF">2023-08-24T05:05:47Z</dcterms:created>
  <dcterms:modified xsi:type="dcterms:W3CDTF">2023-08-24T06:54:15Z</dcterms:modified>
</cp:coreProperties>
</file>