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7A37-B737-4A5E-B0EA-0849298B1706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3F2D3-9563-4905-8DBF-BB0F82CF1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6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92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5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9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FF39D"/>
                </a:solidFill>
              </a:rPr>
              <a:pPr/>
              <a:t>24.08.2023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14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265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3335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3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6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5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4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24.08.2023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4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6913" y="476672"/>
            <a:ext cx="507209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Сануар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Бердигуль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 </a:t>
            </a:r>
            <a:endParaRPr lang="ru-RU" sz="2400" dirty="0" smtClean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</a:endParaRPr>
          </a:p>
          <a:p>
            <a:pPr lvl="0" algn="ctr"/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lvl="0" algn="ctr"/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Байқоныс </a:t>
            </a:r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ауылының жалпы орта білім беретін мектебінің </a:t>
            </a:r>
          </a:p>
          <a:p>
            <a:pPr lvl="0" algn="ctr"/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басшысы, биология пәні мұғалімі</a:t>
            </a:r>
          </a:p>
          <a:p>
            <a:pPr lvl="0" algn="ctr"/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18 </a:t>
            </a:r>
            <a:r>
              <a:rPr lang="ru-RU" sz="20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0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US" sz="2000" dirty="0" smtClean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en-US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</a:t>
            </a:r>
            <a:r>
              <a:rPr lang="ru-RU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(71659) 24010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igital\Documents\Desktop\Папка фото қызметкерлер\IMG-Бердигуль-WA00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7"/>
          <a:stretch/>
        </p:blipFill>
        <p:spPr bwMode="auto">
          <a:xfrm>
            <a:off x="323528" y="464870"/>
            <a:ext cx="2905125" cy="261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gital\Documents\Desktop\Папка фото қызметкерлер\IMG-Асемгу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2905125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96962" y="3606986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Омирбек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Асемгуль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sz="2000" dirty="0" smtClean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</a:t>
            </a:r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</a:t>
            </a:r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en-US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ісі орынбасары</a:t>
            </a:r>
            <a:r>
              <a:rPr lang="en-US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әлеуметтік </a:t>
            </a:r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</a:p>
          <a:p>
            <a:pPr lvl="0" algn="ctr"/>
            <a:r>
              <a:rPr lang="kk-KZ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0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13 </a:t>
            </a:r>
            <a:r>
              <a:rPr lang="ru-RU" sz="20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0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gital\Documents\Desktop\Папка фото қызметкерлер\IMG-Кулиза-WA00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5" r="13959" b="24529"/>
          <a:stretch/>
        </p:blipFill>
        <p:spPr bwMode="auto">
          <a:xfrm>
            <a:off x="347734" y="260648"/>
            <a:ext cx="267169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35896" y="69269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Хагазбек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Кулиза</a:t>
            </a:r>
            <a:r>
              <a:rPr lang="ru-RU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en-US" sz="2000" dirty="0" smtClean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</a:t>
            </a:r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 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  ісі орынбасары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Digital\Documents\Desktop\Папка фото қызметкерлер\Айнагуль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36" b="18925"/>
          <a:stretch/>
        </p:blipFill>
        <p:spPr bwMode="auto">
          <a:xfrm>
            <a:off x="347735" y="3573016"/>
            <a:ext cx="267169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3853787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Мальтай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Айнагуль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</a:endParaRPr>
          </a:p>
          <a:p>
            <a:pPr lvl="0" algn="ctr"/>
            <a:endParaRPr lang="kk-KZ" sz="2000" dirty="0" smtClean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және психолог</a:t>
            </a: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</a:t>
            </a:r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5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igital\Documents\Desktop\Папка фото қызметкерлер\мұғалім сурет\WhatsApp Image 2023-05-16 at 11.17.01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t="10461" r="5135" b="5240"/>
          <a:stretch/>
        </p:blipFill>
        <p:spPr bwMode="auto">
          <a:xfrm>
            <a:off x="395536" y="260649"/>
            <a:ext cx="3024336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692694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Андыбай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 </a:t>
            </a:r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Тунгышбай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</a:endParaRPr>
          </a:p>
          <a:p>
            <a:pPr lvl="0" algn="ctr"/>
            <a:endParaRPr lang="en-US" sz="20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Лауазымы:</a:t>
            </a: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АӘД жетекшісі 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C:\Users\Digital\Documents\Desktop\Папка фото қызметкерлер\IMG-Ханатбек WA004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1" t="7828" r="24622" b="20974"/>
          <a:stretch/>
        </p:blipFill>
        <p:spPr bwMode="auto">
          <a:xfrm>
            <a:off x="395535" y="3284984"/>
            <a:ext cx="3024335" cy="343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668783" y="378904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Арманай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 </a:t>
            </a:r>
            <a:r>
              <a:rPr lang="ru-RU" sz="2400" dirty="0" err="1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Ханатбек</a:t>
            </a:r>
            <a:r>
              <a:rPr lang="ru-RU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</a:rPr>
              <a:t> </a:t>
            </a:r>
            <a:endParaRPr lang="ru-RU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</a:endParaRPr>
          </a:p>
          <a:p>
            <a:pPr lvl="0" algn="ctr"/>
            <a:endParaRPr lang="en-US" sz="20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</a:t>
            </a:r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kk-KZ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Тәлімгер және музыка пән мұғалімі  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 өтілі </a:t>
            </a:r>
            <a:r>
              <a:rPr lang="en-US" sz="2400" dirty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dirty="0" err="1">
                <a:ln w="18000">
                  <a:solidFill>
                    <a:srgbClr val="7598D9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kk-KZ" sz="2400" dirty="0">
              <a:ln w="18000">
                <a:solidFill>
                  <a:srgbClr val="7598D9">
                    <a:satMod val="140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2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96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Digital</dc:creator>
  <cp:lastModifiedBy>Digital</cp:lastModifiedBy>
  <cp:revision>11</cp:revision>
  <dcterms:created xsi:type="dcterms:W3CDTF">2023-08-24T05:05:47Z</dcterms:created>
  <dcterms:modified xsi:type="dcterms:W3CDTF">2023-08-24T06:54:15Z</dcterms:modified>
</cp:coreProperties>
</file>